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53"/>
  </p:normalViewPr>
  <p:slideViewPr>
    <p:cSldViewPr>
      <p:cViewPr varScale="1">
        <p:scale>
          <a:sx n="136" d="100"/>
          <a:sy n="136" d="100"/>
        </p:scale>
        <p:origin x="1064" y="1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2/6/24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2/6/24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Correction in the Audio File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n-US" sz="3000" dirty="0">
                <a:cs typeface="Calisto MT"/>
              </a:rPr>
              <a:t>Course code is 4019 NOT 4025 as mentioned in the audio file. Apologies for that.</a:t>
            </a:r>
          </a:p>
          <a:p>
            <a:pPr marL="514350" indent="-514350" algn="just"/>
            <a:endParaRPr lang="en-US" sz="3000" dirty="0">
              <a:cs typeface="Calisto MT"/>
            </a:endParaRPr>
          </a:p>
          <a:p>
            <a:pPr marL="514350" indent="-514350" algn="just"/>
            <a:r>
              <a:rPr lang="en-US" sz="3000" dirty="0">
                <a:cs typeface="Calisto MT"/>
              </a:rPr>
              <a:t>This is highlighted for the purpose of registration</a:t>
            </a: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1/3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39</Words>
  <Application>Microsoft Macintosh PowerPoint</Application>
  <PresentationFormat>On-screen Show (16:10)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Correction in the Audio File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152</cp:revision>
  <cp:lastPrinted>2010-10-02T19:16:20Z</cp:lastPrinted>
  <dcterms:created xsi:type="dcterms:W3CDTF">2012-02-16T08:33:50Z</dcterms:created>
  <dcterms:modified xsi:type="dcterms:W3CDTF">2024-02-06T04:57:21Z</dcterms:modified>
</cp:coreProperties>
</file>