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80" r:id="rId3"/>
    <p:sldId id="28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6"/>
  </p:normalViewPr>
  <p:slideViewPr>
    <p:cSldViewPr>
      <p:cViewPr varScale="1">
        <p:scale>
          <a:sx n="93" d="100"/>
          <a:sy n="93" d="100"/>
        </p:scale>
        <p:origin x="16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23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8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49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605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Intending 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sz="12800" dirty="0"/>
              <a:t>Explain the rationale of choosing TDMA access scheme for DAMPS</a:t>
            </a:r>
            <a:endParaRPr lang="en-US" sz="12800" dirty="0"/>
          </a:p>
          <a:p>
            <a:pPr algn="just"/>
            <a:r>
              <a:rPr sz="12800" dirty="0"/>
              <a:t>Use concepts of re-use, spectrum efficiency, traffic, and trunking efficiency to measure system capacity</a:t>
            </a:r>
            <a:endParaRPr lang="en-US" sz="12800" dirty="0"/>
          </a:p>
          <a:p>
            <a:pPr algn="just"/>
            <a:r>
              <a:rPr sz="12800" dirty="0"/>
              <a:t>Assess different techniques to increase capacity and choose the best technique to fit a given application</a:t>
            </a:r>
            <a:endParaRPr lang="en-US" sz="12800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1/3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dirty="0"/>
              <a:t>Examine and compare field structure of TDMA time slot of DAMPS forward and reverse channels</a:t>
            </a:r>
            <a:endParaRPr lang="en-US" dirty="0"/>
          </a:p>
          <a:p>
            <a:pPr algn="just"/>
            <a:r>
              <a:rPr lang="en-US" dirty="0"/>
              <a:t>Investigate main types of interference in mobile systems, methods of reducing interference, and solve simple design problems to meet performance criteria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2/3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endParaRPr lang="en-US" dirty="0"/>
          </a:p>
          <a:p>
            <a:pPr algn="just"/>
            <a:r>
              <a:rPr dirty="0"/>
              <a:t>Model simple problems related to interfernce, and traffic blocking using simulation tools and present results in a team </a:t>
            </a:r>
            <a:endParaRPr lang="en-US" dirty="0"/>
          </a:p>
          <a:p>
            <a:pPr algn="just"/>
            <a:r>
              <a:rPr lang="en-US" dirty="0"/>
              <a:t>Breakdown of high level block diagram of DAMPS into its main units and criticize the functionalities of each block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3/3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14312</TotalTime>
  <Words>152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Intending Learning Outcomes (1/3)</vt:lpstr>
      <vt:lpstr>Intending Learning Outcomes (2/3)</vt:lpstr>
      <vt:lpstr>Intending Learning Outcomes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139</cp:revision>
  <dcterms:created xsi:type="dcterms:W3CDTF">2012-02-22T20:35:28Z</dcterms:created>
  <dcterms:modified xsi:type="dcterms:W3CDTF">2022-09-24T08:59:57Z</dcterms:modified>
</cp:coreProperties>
</file>