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3" r:id="rId2"/>
    <p:sldId id="284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714"/>
  </p:normalViewPr>
  <p:slideViewPr>
    <p:cSldViewPr>
      <p:cViewPr varScale="1">
        <p:scale>
          <a:sx n="93" d="100"/>
          <a:sy n="93" d="100"/>
        </p:scale>
        <p:origin x="154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23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08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49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605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Intending 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700" dirty="0"/>
              <a:t>1- </a:t>
            </a:r>
            <a:r>
              <a:rPr sz="3700" dirty="0"/>
              <a:t>Explain the rationale of choosing TDMA access scheme for DAMPS</a:t>
            </a:r>
            <a:endParaRPr lang="en-US" sz="3700" dirty="0"/>
          </a:p>
          <a:p>
            <a:pPr marL="0" indent="0" algn="just">
              <a:buNone/>
            </a:pPr>
            <a:endParaRPr lang="en-US" sz="3700" dirty="0"/>
          </a:p>
          <a:p>
            <a:pPr marL="0" indent="0" algn="just">
              <a:buNone/>
            </a:pPr>
            <a:r>
              <a:rPr lang="en-US" sz="3700" dirty="0"/>
              <a:t>2- </a:t>
            </a:r>
            <a:r>
              <a:rPr sz="3700" dirty="0"/>
              <a:t>Use concepts of re-use, spectrum efficiency, traffic, and trunking efficiency to measure system capacity</a:t>
            </a:r>
            <a:r>
              <a:rPr lang="en-US" sz="3700" dirty="0"/>
              <a:t>. Model simple problems using simulation and present it.</a:t>
            </a:r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1/3</a:t>
            </a:r>
          </a:p>
        </p:txBody>
      </p:sp>
    </p:spTree>
    <p:extLst>
      <p:ext uri="{BB962C8B-B14F-4D97-AF65-F5344CB8AC3E}">
        <p14:creationId xmlns:p14="http://schemas.microsoft.com/office/powerpoint/2010/main" val="564168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Intending Learning Outcomes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400" dirty="0"/>
              <a:t>3- Assess different techniques to increase capacity and choose the best technique to fit a given application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4- </a:t>
            </a:r>
            <a:r>
              <a:rPr dirty="0"/>
              <a:t>Examine and compare field structure of TDMA time slot of DAMPS forward and reverse channels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182207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Intending Learning Outcomes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en-US" dirty="0"/>
              <a:t>5- Investigate main types of interference in mobile systems, methods of reducing interference, and solve simple design problems to meet performance criteria. Model simple problems related to interference.</a:t>
            </a:r>
          </a:p>
          <a:p>
            <a:pPr algn="just">
              <a:buNone/>
            </a:pPr>
            <a:r>
              <a:rPr lang="en-US" dirty="0"/>
              <a:t>6- Breakdown of high level block diagram of DAMPS into its main units and criticize the functionalities of each block. </a:t>
            </a:r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2424029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14313</TotalTime>
  <Words>158</Words>
  <Application>Microsoft Macintosh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Intending Learning Outcomes (1/3)</vt:lpstr>
      <vt:lpstr>Intending Learning Outcomes (2/3)</vt:lpstr>
      <vt:lpstr>Intending Learning Outcomes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141</cp:revision>
  <dcterms:created xsi:type="dcterms:W3CDTF">2012-02-22T20:35:28Z</dcterms:created>
  <dcterms:modified xsi:type="dcterms:W3CDTF">2023-09-02T12:59:08Z</dcterms:modified>
</cp:coreProperties>
</file>