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86" r:id="rId2"/>
    <p:sldId id="287" r:id="rId3"/>
    <p:sldId id="28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/>
    <p:restoredTop sz="94635"/>
  </p:normalViewPr>
  <p:slideViewPr>
    <p:cSldViewPr>
      <p:cViewPr varScale="1">
        <p:scale>
          <a:sx n="115" d="100"/>
          <a:sy n="115" d="100"/>
        </p:scale>
        <p:origin x="166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22FF8E-F465-5A45-9495-8F84AC8E9555}" type="datetime1">
              <a:rPr lang="en-US" smtClean="0"/>
              <a:pPr/>
              <a:t>9/5/24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E4BC74-CE40-104A-849F-0C3596D082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12237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EEC5EF-900C-EF4B-A105-3009C296A14B}" type="datetime1">
              <a:rPr lang="en-US" smtClean="0"/>
              <a:pPr/>
              <a:t>9/5/24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C400E0-55CB-AD44-9CD9-5EDD5CF6DB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8082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C400E0-55CB-AD44-9CD9-5EDD5CF6DB8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5751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2023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2023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4963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6052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Fall 2023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4/23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334963"/>
            <a:ext cx="8229600" cy="1143000"/>
          </a:xfrm>
        </p:spPr>
        <p:txBody>
          <a:bodyPr/>
          <a:lstStyle/>
          <a:p>
            <a:r>
              <a:rPr lang="en-US" dirty="0"/>
              <a:t> Learning Outcomes (1/3)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684337"/>
            <a:ext cx="8363272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1- Explain the rationale of choosing TDMA access scheme for DAMPS. Use concepts of re-use, spectrum efficiency, traffic, and </a:t>
            </a:r>
            <a:r>
              <a:rPr lang="en-US" dirty="0" err="1"/>
              <a:t>trunking</a:t>
            </a:r>
            <a:r>
              <a:rPr lang="en-US" dirty="0"/>
              <a:t> efficiency to measure system capacity. Model simple problems using simulation and present it.</a:t>
            </a:r>
          </a:p>
          <a:p>
            <a:pPr marL="0" indent="0" algn="just">
              <a:buNone/>
            </a:pPr>
            <a:r>
              <a:rPr lang="en-US" dirty="0"/>
              <a:t>2- Assess different techniques to increase capacity and choose the best technique to fit a given application</a:t>
            </a:r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450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2</a:t>
            </a:fld>
            <a:r>
              <a:rPr lang="en-US" dirty="0"/>
              <a:t>/23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334963"/>
            <a:ext cx="8532440" cy="1143000"/>
          </a:xfrm>
        </p:spPr>
        <p:txBody>
          <a:bodyPr>
            <a:normAutofit/>
          </a:bodyPr>
          <a:lstStyle/>
          <a:p>
            <a:r>
              <a:rPr lang="en-US" dirty="0"/>
              <a:t>Learning Outcomes (2/3)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51520" y="1660525"/>
            <a:ext cx="8435280" cy="45259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r>
              <a:rPr lang="en-US" dirty="0"/>
              <a:t>3- </a:t>
            </a:r>
            <a:r>
              <a:rPr dirty="0"/>
              <a:t>Examine and compare field structure of TDMA time slot of DAMPS forward and reverse channels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4- Investigate main types of interference in mobile systems, methods of reducing interference, and solve simple design problems to meet performance criteria. Model simple problems related to interference.</a:t>
            </a:r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5544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3</a:t>
            </a:fld>
            <a:r>
              <a:rPr lang="en-US" dirty="0"/>
              <a:t>/23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334963"/>
            <a:ext cx="8532440" cy="1143000"/>
          </a:xfrm>
        </p:spPr>
        <p:txBody>
          <a:bodyPr>
            <a:normAutofit/>
          </a:bodyPr>
          <a:lstStyle/>
          <a:p>
            <a:r>
              <a:rPr lang="en-US" dirty="0"/>
              <a:t>Learning Outcomes (3/3)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51520" y="1660525"/>
            <a:ext cx="8280920" cy="4525963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dirty="0"/>
              <a:t>5- Breakdown of high level block diagram of DAMPS into its main units and criticize the functionalities of each block. </a:t>
            </a:r>
          </a:p>
          <a:p>
            <a:pPr algn="just">
              <a:buNone/>
            </a:pPr>
            <a:endParaRPr lang="en-US" dirty="0"/>
          </a:p>
          <a:p>
            <a:pPr algn="just">
              <a:buNone/>
            </a:pPr>
            <a:r>
              <a:rPr lang="en-US" dirty="0"/>
              <a:t>6- Introduce key concepts of 3G, key  	differentiators of 3G such as cell breathing, 	code planning, fine power control.</a:t>
            </a:r>
          </a:p>
          <a:p>
            <a:pPr algn="just">
              <a:buNone/>
            </a:pPr>
            <a:endParaRPr lang="en-US" dirty="0"/>
          </a:p>
          <a:p>
            <a:pPr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7270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14319</TotalTime>
  <Words>182</Words>
  <Application>Microsoft Macintosh PowerPoint</Application>
  <PresentationFormat>On-screen Show (4:3)</PresentationFormat>
  <Paragraphs>23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 Learning Outcomes (1/3)</vt:lpstr>
      <vt:lpstr>Learning Outcomes (2/3)</vt:lpstr>
      <vt:lpstr>Learning Outcomes (3/3)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Mobile Communication Systems</dc:title>
  <dc:creator>Hazim</dc:creator>
  <cp:lastModifiedBy>Microsoft Office User</cp:lastModifiedBy>
  <cp:revision>145</cp:revision>
  <dcterms:created xsi:type="dcterms:W3CDTF">2012-02-22T20:35:28Z</dcterms:created>
  <dcterms:modified xsi:type="dcterms:W3CDTF">2024-09-05T13:00:42Z</dcterms:modified>
</cp:coreProperties>
</file>