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01FA8F-B8E6-4D85-9233-DCF4438F25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F862F-2D94-4961-9802-43F144A373E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Topics in Part I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with Prof.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Mourad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en-US" sz="3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Introduction to cellular Systems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GSM architecture and services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Cell Coverage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Co-channel interference and Adjacent channel interference</a:t>
            </a:r>
          </a:p>
          <a:p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GSM: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Radio Interface</a:t>
            </a:r>
          </a:p>
          <a:p>
            <a:pPr lvl="1">
              <a:buFont typeface="Wingdings" pitchFamily="2" charset="2"/>
              <a:buChar char="v"/>
            </a:pP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Radio resources</a:t>
            </a:r>
          </a:p>
          <a:p>
            <a:r>
              <a:rPr lang="en-US" altLang="en-US" sz="3000" dirty="0">
                <a:cs typeface="+mj-cs"/>
              </a:rPr>
              <a:t> Migration to higher mobile generations</a:t>
            </a:r>
            <a:endParaRPr lang="ar-EG" altLang="en-US" sz="3000" dirty="0">
              <a:cs typeface="+mj-cs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565" y="380365"/>
            <a:ext cx="10515600" cy="409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 (ELC4017)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A8CFFDF-7874-5B30-1811-0E08CEFA4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49"/>
    </mc:Choice>
    <mc:Fallback>
      <p:transition spd="slow" advTm="29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114697"/>
            <a:ext cx="10515600" cy="49817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Topics in Part I</a:t>
            </a:r>
          </a:p>
          <a:p>
            <a:pPr marL="0" lvl="0" indent="0" algn="ctr">
              <a:buClr>
                <a:srgbClr val="873624"/>
              </a:buClr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with Prof.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Heba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Mourad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Reports:  (LTE Advanced)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1- Propagation models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2- Architecture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3- Types of Interference and techniques to combat them 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4- Radio Interface</a:t>
            </a:r>
          </a:p>
          <a:p>
            <a:pPr marL="457200" lvl="1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5- Radio resources</a:t>
            </a:r>
          </a:p>
          <a:p>
            <a:pPr marL="457200" lvl="1" indent="0"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 marL="0" indent="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A recent mobile generation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17081"/>
            <a:ext cx="10515600" cy="653777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(ELC4017)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82CF4CC0-942D-DCE5-BF8C-7B51C9EA6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6"/>
    </mc:Choice>
    <mc:Fallback>
      <p:transition spd="slow" advTm="1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25" y="966651"/>
            <a:ext cx="10515600" cy="5044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Topics in Part II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 with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Kafafy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Multipath fading and Diversity techniques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Channel Equalization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Selected topics in Optical Wireless communications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Projects and/or class tests.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very good background in Digital wireless communication, probability, and signal processing is needed.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0515600" cy="340269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Mobile Communications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(ELC4017)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423" y="155302"/>
            <a:ext cx="1270000" cy="1270000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99403B4-17BD-A2E6-6AC7-A2B40DF20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134"/>
    </mc:Choice>
    <mc:Fallback>
      <p:transition spd="slow" advTm="10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140</TotalTime>
  <Words>156</Words>
  <Application>Microsoft Office PowerPoint</Application>
  <PresentationFormat>Widescreen</PresentationFormat>
  <Paragraphs>33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Times New Roman</vt:lpstr>
      <vt:lpstr>Wingdings</vt:lpstr>
      <vt:lpstr>Composite</vt:lpstr>
      <vt:lpstr>Mobile Communications (ELC4017)</vt:lpstr>
      <vt:lpstr>Mobile Communications (ELC4017)</vt:lpstr>
      <vt:lpstr>Mobile Communications (ELC4017)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zulfakar</dc:creator>
  <cp:lastModifiedBy>Mai Badawi Kafafy</cp:lastModifiedBy>
  <cp:revision>37</cp:revision>
  <dcterms:created xsi:type="dcterms:W3CDTF">2019-09-22T16:26:32Z</dcterms:created>
  <dcterms:modified xsi:type="dcterms:W3CDTF">2023-01-30T16:27:24Z</dcterms:modified>
</cp:coreProperties>
</file>