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002"/>
  </p:normalViewPr>
  <p:slideViewPr>
    <p:cSldViewPr>
      <p:cViewPr varScale="1">
        <p:scale>
          <a:sx n="103" d="100"/>
          <a:sy n="103" d="100"/>
        </p:scale>
        <p:origin x="200" y="1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(1/3)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some students want to take another course with the same instructor?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like pressure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did well in the first course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Prefer learning on grades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Hate the nondisclosure of exam answers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(2/3)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does the instructor allow students to have hard copies only from the lectures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Does not know how to upload a softcopy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Wants to make students suffer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Copy right concern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(3/3)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333501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dirty="0">
                <a:cs typeface="Calisto MT"/>
              </a:rPr>
              <a:t>(3) Choose the correct sentence: </a:t>
            </a: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will not give MCQ exams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force some students to fail the course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Instructor will criticize stupid questions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143</Words>
  <Application>Microsoft Macintosh PowerPoint</Application>
  <PresentationFormat>On-screen Show (16:10)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Sample of questions (1/3)  </vt:lpstr>
      <vt:lpstr> Sample of questions (2/3) </vt:lpstr>
      <vt:lpstr>Sample of questions (3/3)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132</cp:revision>
  <cp:lastPrinted>2010-10-02T19:16:20Z</cp:lastPrinted>
  <dcterms:created xsi:type="dcterms:W3CDTF">2012-02-16T14:27:01Z</dcterms:created>
  <dcterms:modified xsi:type="dcterms:W3CDTF">2024-01-21T18:35:36Z</dcterms:modified>
</cp:coreProperties>
</file>