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60" r:id="rId4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002"/>
  </p:normalViewPr>
  <p:slideViewPr>
    <p:cSldViewPr>
      <p:cViewPr varScale="1">
        <p:scale>
          <a:sx n="103" d="100"/>
          <a:sy n="103" d="100"/>
        </p:scale>
        <p:origin x="200" y="16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FF8E-F465-5A45-9495-8F84AC8E9555}" type="datetime1">
              <a:rPr lang="en-US" smtClean="0"/>
              <a:pPr/>
              <a:t>1/27/26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BC74-CE40-104A-849F-0C3596D08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434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EC5EF-900C-EF4B-A105-3009C296A14B}" type="datetime1">
              <a:rPr lang="en-US" smtClean="0"/>
              <a:pPr/>
              <a:t>1/27/26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00E0-55CB-AD44-9CD9-5EDD5CF6D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671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910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37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82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Spring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#/#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5400" dirty="0">
                <a:cs typeface="Calisto MT"/>
              </a:rPr>
            </a:br>
            <a:r>
              <a:rPr lang="en-US" sz="5400" dirty="0">
                <a:cs typeface="Calisto MT"/>
              </a:rPr>
              <a:t>Sample of questions (1/3) 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en-US" dirty="0">
                <a:cs typeface="Calisto MT"/>
              </a:rPr>
              <a:t>Why some students want to take another course with the same instructor?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They like pressure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They did well in the first course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Prefer learning on grades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Hate the nondisclosure of exam answers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1</a:t>
            </a:fld>
            <a:r>
              <a:rPr lang="en-US" dirty="0"/>
              <a:t>/3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5400" dirty="0">
                <a:cs typeface="Calisto MT"/>
              </a:rPr>
            </a:br>
            <a:br>
              <a:rPr lang="en-US" sz="5400" dirty="0">
                <a:cs typeface="Calisto MT"/>
              </a:rPr>
            </a:br>
            <a:r>
              <a:rPr lang="en-US" sz="5400" dirty="0">
                <a:cs typeface="Calisto MT"/>
              </a:rPr>
              <a:t>Sample of questions (2/3)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en-US" dirty="0">
              <a:cs typeface="Calisto MT"/>
            </a:endParaRPr>
          </a:p>
          <a:p>
            <a:pPr marL="514350" indent="-514350">
              <a:buNone/>
            </a:pPr>
            <a:r>
              <a:rPr lang="en-US" dirty="0">
                <a:cs typeface="Calisto MT"/>
              </a:rPr>
              <a:t>(2) Why does the instructor allow students to have hard copies only from the lectures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Does not know how to upload a softcopy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Wants to make students suffer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Copy right concern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None of the above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/>
              <a:t>/3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Hazim</a:t>
            </a:r>
            <a:r>
              <a:rPr lang="en-US" dirty="0"/>
              <a:t> Tawfik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5400" dirty="0">
                <a:cs typeface="Calisto MT"/>
              </a:rPr>
            </a:br>
            <a:r>
              <a:rPr lang="en-US" sz="5400" dirty="0">
                <a:cs typeface="Calisto MT"/>
              </a:rPr>
              <a:t>Sample of questions (3/3)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1333501"/>
            <a:ext cx="9036496" cy="3771636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None/>
            </a:pPr>
            <a:r>
              <a:rPr lang="en-US" sz="12800" dirty="0">
                <a:cs typeface="Calisto MT"/>
              </a:rPr>
              <a:t>(3) Choose the correct sentence: </a:t>
            </a:r>
          </a:p>
          <a:p>
            <a:pPr marL="914400" lvl="1" indent="-514350">
              <a:buAutoNum type="alphaLcParenBoth"/>
            </a:pPr>
            <a:r>
              <a:rPr lang="en-US" sz="12800" dirty="0">
                <a:cs typeface="Calisto MT"/>
              </a:rPr>
              <a:t>Instructor will not give MCQ exams</a:t>
            </a:r>
          </a:p>
          <a:p>
            <a:pPr marL="914400" lvl="1" indent="-514350">
              <a:buAutoNum type="alphaLcParenBoth"/>
            </a:pPr>
            <a:endParaRPr lang="en-US" sz="12800" dirty="0">
              <a:cs typeface="Calisto MT"/>
            </a:endParaRPr>
          </a:p>
          <a:p>
            <a:pPr marL="914400" lvl="1" indent="-514350">
              <a:buAutoNum type="alphaLcParenBoth"/>
            </a:pPr>
            <a:r>
              <a:rPr lang="en-US" sz="12800" dirty="0">
                <a:cs typeface="Calisto MT"/>
              </a:rPr>
              <a:t>Instructor force some students to fail the course</a:t>
            </a:r>
          </a:p>
          <a:p>
            <a:pPr marL="914400" lvl="1" indent="-514350">
              <a:buAutoNum type="alphaLcParenBoth"/>
            </a:pPr>
            <a:endParaRPr lang="en-US" sz="12800" dirty="0">
              <a:cs typeface="Calisto MT"/>
            </a:endParaRPr>
          </a:p>
          <a:p>
            <a:pPr marL="914400" lvl="1" indent="-514350">
              <a:buAutoNum type="alphaLcParenBoth"/>
            </a:pPr>
            <a:r>
              <a:rPr lang="en-US" sz="12800" dirty="0">
                <a:cs typeface="Calisto MT"/>
              </a:rPr>
              <a:t> Instructor will criticize stupid questions</a:t>
            </a:r>
          </a:p>
          <a:p>
            <a:pPr marL="914400" lvl="1" indent="-514350">
              <a:buAutoNum type="alphaLcParenBoth"/>
            </a:pPr>
            <a:endParaRPr lang="en-US" sz="12800" dirty="0">
              <a:cs typeface="Calisto MT"/>
            </a:endParaRPr>
          </a:p>
          <a:p>
            <a:pPr marL="914400" lvl="1" indent="-514350">
              <a:buAutoNum type="alphaLcParenBoth"/>
            </a:pPr>
            <a:r>
              <a:rPr lang="en-US" sz="12800" dirty="0">
                <a:cs typeface="Calisto MT"/>
              </a:rPr>
              <a:t> None of the above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/>
              <a:t>/3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1939</TotalTime>
  <Words>146</Words>
  <Application>Microsoft Macintosh PowerPoint</Application>
  <PresentationFormat>On-screen Show (16:10)</PresentationFormat>
  <Paragraphs>37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 Sample of questions (1/3)  </vt:lpstr>
      <vt:lpstr>  Sample of questions (2/3) </vt:lpstr>
      <vt:lpstr> Sample of questions (3/3)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Communication Systems</dc:title>
  <dc:creator>Hazim</dc:creator>
  <cp:lastModifiedBy>Microsoft Office User</cp:lastModifiedBy>
  <cp:revision>135</cp:revision>
  <cp:lastPrinted>2010-10-02T19:16:20Z</cp:lastPrinted>
  <dcterms:created xsi:type="dcterms:W3CDTF">2012-02-16T14:27:01Z</dcterms:created>
  <dcterms:modified xsi:type="dcterms:W3CDTF">2026-01-27T18:57:26Z</dcterms:modified>
</cp:coreProperties>
</file>