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60" r:id="rId5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1436"/>
  </p:normalViewPr>
  <p:slideViewPr>
    <p:cSldViewPr>
      <p:cViewPr varScale="1">
        <p:scale>
          <a:sx n="108" d="100"/>
          <a:sy n="108" d="100"/>
        </p:scale>
        <p:origin x="1224" y="192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9/24/22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9/24/22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375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1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hazim.Tawfik@gmail.co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>
                <a:cs typeface="Calisto MT"/>
              </a:rPr>
              <a:t>Terms and Conditions 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/>
            <a:r>
              <a:rPr lang="en-US" dirty="0">
                <a:cs typeface="Calisto MT"/>
              </a:rPr>
              <a:t>Things that you need to know: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</a:rPr>
              <a:t>Exams are in class </a:t>
            </a:r>
            <a:endParaRPr lang="en-US" dirty="0">
              <a:cs typeface="Calisto MT"/>
              <a:sym typeface="Wingdings"/>
            </a:endParaRP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Interactive learning (prefer f2f)</a:t>
            </a:r>
            <a:r>
              <a:rPr lang="ar-SA" dirty="0">
                <a:cs typeface="Calisto MT"/>
                <a:sym typeface="Wingdings"/>
              </a:rPr>
              <a:t>!</a:t>
            </a:r>
            <a:r>
              <a:rPr lang="en-US" dirty="0">
                <a:cs typeface="Calisto MT"/>
                <a:sym typeface="Wingdings"/>
              </a:rPr>
              <a:t> 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Groups for assignment are chosen randomly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Food and drink without smell or sound! </a:t>
            </a:r>
          </a:p>
          <a:p>
            <a:pPr marL="914400" lvl="1" indent="-514350" algn="just">
              <a:buAutoNum type="alphaLcParenR"/>
            </a:pPr>
            <a:r>
              <a:rPr lang="en-US" dirty="0">
                <a:cs typeface="Calisto MT"/>
                <a:sym typeface="Wingdings"/>
              </a:rPr>
              <a:t>Exams are MCQ</a:t>
            </a:r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Fall  2022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                                                 1/4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	f) Thinking is key and Math is minimum </a:t>
            </a:r>
          </a:p>
          <a:p>
            <a:pPr marL="0" indent="0">
              <a:buNone/>
            </a:pPr>
            <a:r>
              <a:rPr lang="en-US" dirty="0"/>
              <a:t>	g) Violations will cost you (include</a:t>
            </a:r>
          </a:p>
          <a:p>
            <a:pPr marL="0" indent="0">
              <a:buNone/>
            </a:pPr>
            <a:r>
              <a:rPr lang="en-US" dirty="0"/>
              <a:t>	Talking without permission, coming late, 	leaving early, phone ringing, texting,..)</a:t>
            </a:r>
          </a:p>
          <a:p>
            <a:pPr marL="0" indent="0">
              <a:buNone/>
            </a:pPr>
            <a:r>
              <a:rPr lang="en-US" dirty="0"/>
              <a:t>	h) Lectures are on Thursday for now</a:t>
            </a:r>
          </a:p>
          <a:p>
            <a:pPr marL="0" indent="0">
              <a:buNone/>
            </a:pPr>
            <a:r>
              <a:rPr lang="en-US" dirty="0"/>
              <a:t>	i) Chocolate reward for answering questions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Fall 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183036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803F5-9D77-1A4D-89D0-187FB14AF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7ADC5-D294-A142-8DE6-344E55692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dirty="0"/>
              <a:t>	j) Grade distribution:</a:t>
            </a:r>
          </a:p>
          <a:p>
            <a:pPr marL="0" indent="0">
              <a:buNone/>
            </a:pPr>
            <a:r>
              <a:rPr lang="en-US" sz="3000" dirty="0"/>
              <a:t>		 5% Quiz, </a:t>
            </a:r>
          </a:p>
          <a:p>
            <a:pPr marL="0" indent="0">
              <a:buNone/>
            </a:pPr>
            <a:r>
              <a:rPr lang="en-US" sz="3000" dirty="0"/>
              <a:t>		 20% Midterm</a:t>
            </a:r>
          </a:p>
          <a:p>
            <a:pPr marL="0" indent="0">
              <a:buNone/>
            </a:pPr>
            <a:r>
              <a:rPr lang="en-US" sz="3000" dirty="0"/>
              <a:t>		 7% assignment report</a:t>
            </a:r>
          </a:p>
          <a:p>
            <a:pPr marL="0" indent="0">
              <a:buNone/>
            </a:pPr>
            <a:r>
              <a:rPr lang="en-US" sz="3000" dirty="0"/>
              <a:t>		 8% assignment presentation</a:t>
            </a:r>
          </a:p>
          <a:p>
            <a:pPr marL="0" indent="0">
              <a:buNone/>
            </a:pPr>
            <a:r>
              <a:rPr lang="en-US" sz="3000" dirty="0"/>
              <a:t>		 60% final).</a:t>
            </a:r>
          </a:p>
          <a:p>
            <a:pPr marL="0" indent="0">
              <a:buNone/>
            </a:pPr>
            <a:r>
              <a:rPr lang="en-US" sz="3000" dirty="0"/>
              <a:t>	k) One week notice for quiz and midterm</a:t>
            </a:r>
          </a:p>
          <a:p>
            <a:pPr marL="0" indent="0">
              <a:buNone/>
            </a:pPr>
            <a:r>
              <a:rPr lang="en-US" sz="3000" dirty="0"/>
              <a:t>	l) Will start FIRST week.</a:t>
            </a:r>
          </a:p>
          <a:p>
            <a:pPr marL="0" indent="0">
              <a:buNone/>
            </a:pPr>
            <a:r>
              <a:rPr lang="en-US" sz="3000" dirty="0"/>
              <a:t>	m) For any questions send email to </a:t>
            </a:r>
            <a:r>
              <a:rPr lang="en-US" sz="3000" dirty="0">
                <a:hlinkClick r:id="rId2"/>
              </a:rPr>
              <a:t>hazim.Tawfik@gmail.com</a:t>
            </a:r>
            <a:endParaRPr lang="en-US" sz="3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CE965-4725-EC4A-B4A2-E7C46140E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Fall  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C0F17-ED37-F24D-B5F3-E1A1EF7C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77B69-A487-264E-9FE4-A8BA83EBC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269448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1"/>
            <a:ext cx="8507288" cy="3771636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	n) This course belongs to Elective 2 group </a:t>
            </a:r>
          </a:p>
          <a:p>
            <a:pPr marL="0" indent="0">
              <a:buNone/>
            </a:pPr>
            <a:r>
              <a:rPr lang="en-US" dirty="0"/>
              <a:t>	o) Name ‘Wireless Communication systems’ </a:t>
            </a:r>
          </a:p>
          <a:p>
            <a:pPr marL="0" indent="0">
              <a:buNone/>
            </a:pPr>
            <a:r>
              <a:rPr lang="en-US" dirty="0"/>
              <a:t>	p) Course code is ELC-4012</a:t>
            </a:r>
          </a:p>
          <a:p>
            <a:pPr marL="0" indent="0">
              <a:buNone/>
            </a:pPr>
            <a:r>
              <a:rPr lang="en-US" dirty="0"/>
              <a:t>	q) 3 students per group in the  assignment.</a:t>
            </a:r>
          </a:p>
          <a:p>
            <a:pPr marL="0" indent="0">
              <a:buNone/>
            </a:pPr>
            <a:r>
              <a:rPr lang="en-US" dirty="0"/>
              <a:t>	r) Two lectures per week in the same day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Fall  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4</a:t>
            </a:fld>
            <a:r>
              <a:rPr lang="en-US" dirty="0"/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1900127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9073</TotalTime>
  <Words>247</Words>
  <Application>Microsoft Macintosh PowerPoint</Application>
  <PresentationFormat>On-screen Show (16:10)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Terms and Conditions   </vt:lpstr>
      <vt:lpstr>Terms and Conditions </vt:lpstr>
      <vt:lpstr>Terms and Conditions</vt:lpstr>
      <vt:lpstr>Terms and Conditions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158</cp:revision>
  <cp:lastPrinted>2010-10-02T19:16:20Z</cp:lastPrinted>
  <dcterms:created xsi:type="dcterms:W3CDTF">2012-02-16T08:33:50Z</dcterms:created>
  <dcterms:modified xsi:type="dcterms:W3CDTF">2022-09-24T08:32:07Z</dcterms:modified>
</cp:coreProperties>
</file>