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3119"/>
  </p:normalViewPr>
  <p:slideViewPr>
    <p:cSldViewPr>
      <p:cViewPr varScale="1">
        <p:scale>
          <a:sx n="103" d="100"/>
          <a:sy n="103" d="100"/>
        </p:scale>
        <p:origin x="200" y="17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2FF8E-F465-5A45-9495-8F84AC8E9555}" type="datetime1">
              <a:rPr lang="en-US" smtClean="0"/>
              <a:pPr/>
              <a:t>1/21/24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BC74-CE40-104A-849F-0C3596D082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73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EEC5EF-900C-EF4B-A105-3009C296A14B}" type="datetime1">
              <a:rPr lang="en-US" smtClean="0"/>
              <a:pPr/>
              <a:t>1/21/24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C400E0-55CB-AD44-9CD9-5EDD5CF6DB8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375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13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53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C400E0-55CB-AD44-9CD9-5EDD5CF6DB8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29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#/#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en-US" sz="5400" dirty="0">
                <a:cs typeface="Calisto MT"/>
              </a:rPr>
            </a:br>
            <a:r>
              <a:rPr lang="en-US" sz="5400" dirty="0">
                <a:cs typeface="Calisto MT"/>
              </a:rPr>
              <a:t>Terms and Conditions  </a:t>
            </a:r>
            <a:br>
              <a:rPr lang="en-US" sz="7200" dirty="0">
                <a:cs typeface="Calisto MT"/>
              </a:rPr>
            </a:br>
            <a:endParaRPr lang="en-US" sz="7200" dirty="0">
              <a:cs typeface="Calisto MT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/>
            <a:r>
              <a:rPr lang="en-US" dirty="0">
                <a:cs typeface="Calisto MT"/>
              </a:rPr>
              <a:t>Business as usual: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</a:rPr>
              <a:t>No attendance required </a:t>
            </a:r>
            <a:r>
              <a:rPr lang="en-US" sz="3200" dirty="0">
                <a:cs typeface="Calisto MT"/>
                <a:sym typeface="Wingdings"/>
              </a:rPr>
              <a:t>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Interactive learning!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Groups for assignment chosen randomly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Food and drink without smell or sound! </a:t>
            </a:r>
          </a:p>
          <a:p>
            <a:pPr marL="914400" lvl="1" indent="-514350" algn="just">
              <a:buAutoNum type="alphaLcParenR"/>
            </a:pPr>
            <a:r>
              <a:rPr lang="en-US" sz="3200" dirty="0">
                <a:cs typeface="Calisto MT"/>
                <a:sym typeface="Wingdings"/>
              </a:rPr>
              <a:t>Exams are (MCQ)</a:t>
            </a:r>
            <a:endParaRPr lang="en-US" sz="3200" dirty="0">
              <a:cs typeface="Calisto MT"/>
            </a:endParaRPr>
          </a:p>
          <a:p>
            <a:pPr algn="just"/>
            <a:endParaRPr lang="en-US" sz="12800" dirty="0">
              <a:cs typeface="Calisto MT"/>
            </a:endParaRPr>
          </a:p>
          <a:p>
            <a:pPr algn="just"/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/>
              <a:t>                                                1/3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4100" dirty="0"/>
              <a:t>f) No lectures online (unless forced)</a:t>
            </a:r>
          </a:p>
          <a:p>
            <a:pPr marL="0" indent="0">
              <a:buNone/>
            </a:pPr>
            <a:r>
              <a:rPr lang="en-US" sz="4100" dirty="0"/>
              <a:t>	g) Penalty for all violations</a:t>
            </a:r>
          </a:p>
          <a:p>
            <a:pPr marL="0" indent="0">
              <a:buNone/>
            </a:pPr>
            <a:r>
              <a:rPr lang="en-US" sz="4100" dirty="0"/>
              <a:t>	h) </a:t>
            </a:r>
            <a:r>
              <a:rPr lang="en-US" sz="4100" dirty="0">
                <a:cs typeface="Calisto MT"/>
                <a:sym typeface="Wingdings"/>
              </a:rPr>
              <a:t>Lectures time and place will be agreed</a:t>
            </a:r>
            <a:endParaRPr lang="en-US" sz="4100" dirty="0"/>
          </a:p>
          <a:p>
            <a:pPr marL="0" indent="0">
              <a:buNone/>
            </a:pPr>
            <a:r>
              <a:rPr lang="en-US" sz="4100" dirty="0"/>
              <a:t>	</a:t>
            </a:r>
            <a:r>
              <a:rPr lang="en-US" sz="4100" dirty="0" err="1"/>
              <a:t>i</a:t>
            </a:r>
            <a:r>
              <a:rPr lang="en-US" sz="4100" dirty="0"/>
              <a:t>) Little math </a:t>
            </a:r>
            <a:r>
              <a:rPr lang="en-US" sz="4100" dirty="0">
                <a:sym typeface="Wingdings"/>
              </a:rPr>
              <a:t></a:t>
            </a:r>
            <a:endParaRPr lang="en-US" sz="4100" dirty="0"/>
          </a:p>
          <a:p>
            <a:pPr marL="0" indent="0">
              <a:buNone/>
            </a:pPr>
            <a:r>
              <a:rPr lang="en-US" sz="4100" dirty="0"/>
              <a:t>	j) Chocolate reward </a:t>
            </a:r>
          </a:p>
          <a:p>
            <a:pPr marL="0" indent="0">
              <a:buNone/>
            </a:pPr>
            <a:r>
              <a:rPr lang="en-US" sz="4100" dirty="0"/>
              <a:t>	k) Starting first week 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183036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Terms and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33646"/>
            <a:ext cx="9036496" cy="377163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2800" dirty="0"/>
              <a:t>     l) No questions repeated (Quiz, Midterm, Final)</a:t>
            </a:r>
          </a:p>
          <a:p>
            <a:pPr marL="0" indent="0">
              <a:buNone/>
            </a:pPr>
            <a:r>
              <a:rPr lang="en-US" sz="12800" dirty="0"/>
              <a:t>      m) Grade distribution will not be the same</a:t>
            </a:r>
          </a:p>
          <a:p>
            <a:pPr marL="0" indent="0">
              <a:buNone/>
            </a:pPr>
            <a:r>
              <a:rPr lang="en-US" sz="12800" dirty="0"/>
              <a:t>      n) </a:t>
            </a:r>
            <a:r>
              <a:rPr lang="en-US" sz="12800" dirty="0">
                <a:sym typeface="Wingdings"/>
              </a:rPr>
              <a:t>Office hours by appointment (why!)</a:t>
            </a:r>
          </a:p>
          <a:p>
            <a:pPr marL="0" indent="0">
              <a:buNone/>
            </a:pPr>
            <a:r>
              <a:rPr lang="en-US" sz="12800" dirty="0"/>
              <a:t>      o</a:t>
            </a:r>
            <a:r>
              <a:rPr lang="en-US" sz="12800"/>
              <a:t>) Students select </a:t>
            </a:r>
            <a:r>
              <a:rPr lang="en-US" sz="12800" dirty="0"/>
              <a:t>winning team in presentation </a:t>
            </a:r>
          </a:p>
          <a:p>
            <a:pPr marL="0" indent="0">
              <a:buNone/>
            </a:pPr>
            <a:r>
              <a:rPr lang="en-US" sz="12800" dirty="0"/>
              <a:t>      p)Winning team will receive presents!</a:t>
            </a:r>
          </a:p>
          <a:p>
            <a:pPr marL="0" indent="0">
              <a:buNone/>
            </a:pPr>
            <a:r>
              <a:rPr lang="en-US" sz="12800" dirty="0"/>
              <a:t>      q) No questions in the breaks!</a:t>
            </a:r>
          </a:p>
          <a:p>
            <a:pPr marL="0" indent="0">
              <a:buNone/>
            </a:pPr>
            <a:r>
              <a:rPr lang="en-US" sz="12800" dirty="0" err="1"/>
              <a:t>Hazim.Tawfik@gmail.com</a:t>
            </a:r>
            <a:endParaRPr lang="en-US" sz="12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2024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</p:spTree>
    <p:extLst>
      <p:ext uri="{BB962C8B-B14F-4D97-AF65-F5344CB8AC3E}">
        <p14:creationId xmlns:p14="http://schemas.microsoft.com/office/powerpoint/2010/main" val="3792326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</TotalTime>
  <Words>172</Words>
  <Application>Microsoft Macintosh PowerPoint</Application>
  <PresentationFormat>On-screen Show (16:10)</PresentationFormat>
  <Paragraphs>39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 Terms and Conditions   </vt:lpstr>
      <vt:lpstr>Terms and Conditions</vt:lpstr>
      <vt:lpstr>Terms and Conditions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Mobile Communication Systems</dc:title>
  <dc:creator>Hazim</dc:creator>
  <cp:lastModifiedBy>Microsoft Office User</cp:lastModifiedBy>
  <cp:revision>151</cp:revision>
  <cp:lastPrinted>2010-10-02T19:16:20Z</cp:lastPrinted>
  <dcterms:created xsi:type="dcterms:W3CDTF">2012-02-16T08:33:50Z</dcterms:created>
  <dcterms:modified xsi:type="dcterms:W3CDTF">2024-01-21T18:38:35Z</dcterms:modified>
</cp:coreProperties>
</file>