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60" r:id="rId5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57"/>
  </p:normalViewPr>
  <p:slideViewPr>
    <p:cSldViewPr>
      <p:cViewPr varScale="1">
        <p:scale>
          <a:sx n="104" d="100"/>
          <a:sy n="104" d="100"/>
        </p:scale>
        <p:origin x="200" y="19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1/27/26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1/27/26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75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3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53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29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45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189178"/>
            <a:ext cx="8229600" cy="952500"/>
          </a:xfrm>
        </p:spPr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br>
              <a:rPr lang="en-US" sz="5400" dirty="0">
                <a:cs typeface="Calisto MT"/>
              </a:rPr>
            </a:br>
            <a:r>
              <a:rPr lang="en-US" dirty="0">
                <a:cs typeface="Calisto MT"/>
              </a:rPr>
              <a:t>Terms and Conditions</a:t>
            </a:r>
            <a:br>
              <a:rPr lang="en-US" dirty="0">
                <a:cs typeface="Calisto MT"/>
              </a:rPr>
            </a:br>
            <a:r>
              <a:rPr lang="en-US" sz="4200" dirty="0">
                <a:cs typeface="Calisto MT"/>
              </a:rPr>
              <a:t>ELC-4019</a:t>
            </a:r>
            <a:r>
              <a:rPr lang="en-US" sz="4600" dirty="0">
                <a:cs typeface="Calisto MT"/>
              </a:rPr>
              <a:t> 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5225" y="1529646"/>
            <a:ext cx="8229600" cy="3771636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en-US" dirty="0">
                <a:cs typeface="Calisto MT"/>
              </a:rPr>
              <a:t>Business as usual: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</a:rPr>
              <a:t>Attendance will be required </a:t>
            </a:r>
            <a:r>
              <a:rPr lang="en-US" sz="3200" dirty="0">
                <a:cs typeface="Calisto MT"/>
                <a:sym typeface="Wingdings" pitchFamily="2" charset="2"/>
              </a:rPr>
              <a:t></a:t>
            </a:r>
            <a:endParaRPr lang="en-US" sz="3200" dirty="0">
              <a:cs typeface="Calisto MT"/>
              <a:sym typeface="Wingdings"/>
            </a:endParaRP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Interactive learning!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Groups for assignment chosen randomly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Food and drink without smell or sound! 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Exams are (MCQ)</a:t>
            </a:r>
            <a:endParaRPr lang="en-US" sz="3200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                                                1/4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4100" dirty="0"/>
              <a:t>f) No lectures online (unless forced)</a:t>
            </a:r>
          </a:p>
          <a:p>
            <a:pPr marL="0" indent="0">
              <a:buNone/>
            </a:pPr>
            <a:r>
              <a:rPr lang="en-US" sz="4100" dirty="0"/>
              <a:t>	g) Penalty for all violations (e.g.)</a:t>
            </a:r>
          </a:p>
          <a:p>
            <a:pPr marL="0" indent="0">
              <a:buNone/>
            </a:pPr>
            <a:r>
              <a:rPr lang="en-US" sz="4100" dirty="0"/>
              <a:t>	h) </a:t>
            </a:r>
            <a:r>
              <a:rPr lang="en-US" sz="4100" dirty="0">
                <a:cs typeface="Calisto MT"/>
                <a:sym typeface="Wingdings"/>
              </a:rPr>
              <a:t>Lectures on Wednesday in 8209</a:t>
            </a:r>
            <a:endParaRPr lang="en-US" sz="4100" dirty="0"/>
          </a:p>
          <a:p>
            <a:pPr marL="0" indent="0">
              <a:buNone/>
            </a:pPr>
            <a:r>
              <a:rPr lang="en-US" sz="4100" dirty="0"/>
              <a:t>	</a:t>
            </a:r>
            <a:r>
              <a:rPr lang="en-US" sz="4100" dirty="0" err="1"/>
              <a:t>i</a:t>
            </a:r>
            <a:r>
              <a:rPr lang="en-US" sz="4100" dirty="0"/>
              <a:t>) Little math </a:t>
            </a:r>
            <a:r>
              <a:rPr lang="en-US" sz="4100" dirty="0">
                <a:sym typeface="Wingdings"/>
              </a:rPr>
              <a:t></a:t>
            </a:r>
            <a:endParaRPr lang="en-US" sz="4100" dirty="0"/>
          </a:p>
          <a:p>
            <a:pPr marL="0" indent="0">
              <a:buNone/>
            </a:pPr>
            <a:r>
              <a:rPr lang="en-US" sz="4100" dirty="0"/>
              <a:t>	j) Chocolate reward </a:t>
            </a:r>
          </a:p>
          <a:p>
            <a:pPr marL="0" indent="0">
              <a:buNone/>
            </a:pPr>
            <a:r>
              <a:rPr lang="en-US" sz="4100" dirty="0"/>
              <a:t>	k) Starting first week (12/2/2025)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183036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33646"/>
            <a:ext cx="9036496" cy="37716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2800" dirty="0"/>
              <a:t>      l) No questions repeated (Quiz, Midterm, Final)</a:t>
            </a:r>
          </a:p>
          <a:p>
            <a:pPr marL="0" indent="0">
              <a:buNone/>
            </a:pPr>
            <a:r>
              <a:rPr lang="en-US" sz="12800" dirty="0"/>
              <a:t>      m) No questions repeated from Fall and Spring </a:t>
            </a:r>
          </a:p>
          <a:p>
            <a:pPr marL="0" indent="0">
              <a:buNone/>
            </a:pPr>
            <a:r>
              <a:rPr lang="en-US" sz="12800" dirty="0"/>
              <a:t>      n) Grade distribution will be as follows:</a:t>
            </a:r>
          </a:p>
          <a:p>
            <a:pPr marL="0" indent="0">
              <a:buNone/>
            </a:pPr>
            <a:r>
              <a:rPr lang="en-US" sz="12800" dirty="0"/>
              <a:t>	* Quiz (6 points)</a:t>
            </a:r>
          </a:p>
          <a:p>
            <a:pPr marL="0" indent="0">
              <a:buNone/>
            </a:pPr>
            <a:r>
              <a:rPr lang="en-US" sz="12800" dirty="0"/>
              <a:t>	* Midterm (24 points)</a:t>
            </a:r>
          </a:p>
          <a:p>
            <a:pPr marL="0" indent="0">
              <a:buNone/>
            </a:pPr>
            <a:r>
              <a:rPr lang="en-US" sz="12800" dirty="0"/>
              <a:t>	* Report on simulation (10 points)</a:t>
            </a:r>
          </a:p>
          <a:p>
            <a:pPr marL="0" indent="0">
              <a:buNone/>
            </a:pPr>
            <a:r>
              <a:rPr lang="en-US" sz="12800" dirty="0"/>
              <a:t>	*Presentation on simulation (10 points)</a:t>
            </a:r>
          </a:p>
          <a:p>
            <a:pPr marL="0" indent="0">
              <a:buNone/>
            </a:pPr>
            <a:r>
              <a:rPr lang="en-US" sz="12800" dirty="0"/>
              <a:t>   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379232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2800" dirty="0"/>
              <a:t>o) </a:t>
            </a:r>
            <a:r>
              <a:rPr lang="en-US" sz="12800" dirty="0">
                <a:sym typeface="Wingdings"/>
              </a:rPr>
              <a:t>Office hours by appointment (why!)</a:t>
            </a:r>
          </a:p>
          <a:p>
            <a:pPr marL="0" indent="0">
              <a:buNone/>
            </a:pPr>
            <a:r>
              <a:rPr lang="en-US" sz="12800" dirty="0">
                <a:sym typeface="Wingdings"/>
              </a:rPr>
              <a:t>p) </a:t>
            </a:r>
            <a:r>
              <a:rPr lang="en-US" sz="12800" dirty="0"/>
              <a:t>Students select winning team in presentation</a:t>
            </a:r>
          </a:p>
          <a:p>
            <a:pPr marL="0" indent="0">
              <a:buNone/>
            </a:pPr>
            <a:r>
              <a:rPr lang="en-US" sz="12800" dirty="0"/>
              <a:t>q) Winning team will receive presents!</a:t>
            </a:r>
          </a:p>
          <a:p>
            <a:pPr marL="0" indent="0">
              <a:buNone/>
            </a:pPr>
            <a:r>
              <a:rPr lang="en-US" sz="12800" dirty="0"/>
              <a:t>r) No questions in the breaks!</a:t>
            </a:r>
          </a:p>
          <a:p>
            <a:pPr marL="0" indent="0">
              <a:buNone/>
            </a:pPr>
            <a:endParaRPr lang="en-US" sz="12800" dirty="0"/>
          </a:p>
          <a:p>
            <a:pPr marL="0" indent="0">
              <a:buNone/>
            </a:pPr>
            <a:r>
              <a:rPr lang="en-US" sz="12800" dirty="0"/>
              <a:t>For any questions </a:t>
            </a:r>
            <a:r>
              <a:rPr lang="en-US" sz="12800"/>
              <a:t>or clarifications: </a:t>
            </a:r>
            <a:endParaRPr lang="en-US" sz="12800" dirty="0"/>
          </a:p>
          <a:p>
            <a:pPr marL="0" indent="0">
              <a:buNone/>
            </a:pPr>
            <a:r>
              <a:rPr lang="en-US" sz="12800" dirty="0" err="1"/>
              <a:t>Hazim.Tawfik@gmail.com</a:t>
            </a:r>
            <a:endParaRPr lang="en-US" sz="12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4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484964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2052</TotalTime>
  <Words>237</Words>
  <Application>Microsoft Macintosh PowerPoint</Application>
  <PresentationFormat>On-screen Show (16:10)</PresentationFormat>
  <Paragraphs>53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  Terms and Conditions ELC-4019   </vt:lpstr>
      <vt:lpstr>Terms and Conditions</vt:lpstr>
      <vt:lpstr>Terms and Conditions</vt:lpstr>
      <vt:lpstr>Terms and Conditions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160</cp:revision>
  <cp:lastPrinted>2010-10-02T19:16:20Z</cp:lastPrinted>
  <dcterms:created xsi:type="dcterms:W3CDTF">2012-02-16T08:33:50Z</dcterms:created>
  <dcterms:modified xsi:type="dcterms:W3CDTF">2026-01-27T18:59:48Z</dcterms:modified>
</cp:coreProperties>
</file>